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Prata" panose="020B0604020202020204" charset="0"/>
      <p:regular r:id="rId9"/>
    </p:embeddedFont>
    <p:embeddedFont>
      <p:font typeface="Raleway" panose="020B0604020202020204" charset="0"/>
      <p:regular r:id="rId10"/>
    </p:embeddedFon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C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4332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40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Java Mini Project: Watchlist Manager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2173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desktop-based Java application designed to help users manage a personalized list of movies and web series.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026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Presented by : 23UAM132 , 23UAM109 , 23UAM112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721183" y="7365442"/>
            <a:ext cx="1808734" cy="733530"/>
          </a:xfrm>
          <a:prstGeom prst="rect">
            <a:avLst/>
          </a:prstGeom>
          <a:solidFill>
            <a:srgbClr val="1B1C1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6202"/>
            <a:ext cx="11273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Overview: The Watchlist Manager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5860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Watchlist Manager is a robust Java desktop application enabling users to curate their personal viewing history. It leverages key Java technologies: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139565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1B1C1D"/>
          </a:solidFill>
          <a:ln w="30480">
            <a:solidFill>
              <a:srgbClr val="535455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Java Swing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88727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For building the intuitive and responsive Graphical User Interface (GUI).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139565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1B1C1D"/>
          </a:solidFill>
          <a:ln w="30480">
            <a:solidFill>
              <a:srgbClr val="53545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JDBC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256" y="488727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 facilitate seamless connectivity and interaction with the backend MySQL database.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4139565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1B1C1D"/>
          </a:solidFill>
          <a:ln w="30480">
            <a:solidFill>
              <a:srgbClr val="53545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MySQL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488727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 the persistent storage solution for all movie and web series data.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721183" y="7365442"/>
            <a:ext cx="1808734" cy="733530"/>
          </a:xfrm>
          <a:prstGeom prst="rect">
            <a:avLst/>
          </a:prstGeom>
          <a:solidFill>
            <a:srgbClr val="1B1C1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943" y="540544"/>
            <a:ext cx="4914067" cy="614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Core Features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7943" y="1547693"/>
            <a:ext cx="13254514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Watchlist Manager provides comprehensive functionalities for efficient list management: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87943" y="2083237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5" name="Text 3"/>
          <p:cNvSpPr/>
          <p:nvPr/>
        </p:nvSpPr>
        <p:spPr>
          <a:xfrm>
            <a:off x="761643" y="2120086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1326594" y="2150745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Add New Entry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326594" y="2575798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Effortlessly add movies or web series to your watchlist.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687943" y="3283268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9" name="Text 7"/>
          <p:cNvSpPr/>
          <p:nvPr/>
        </p:nvSpPr>
        <p:spPr>
          <a:xfrm>
            <a:off x="761643" y="3320117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1326594" y="3350776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View Watchlist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1326594" y="3775829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Browse your complete collection of titles.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687943" y="4483298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3" name="Text 11"/>
          <p:cNvSpPr/>
          <p:nvPr/>
        </p:nvSpPr>
        <p:spPr>
          <a:xfrm>
            <a:off x="761643" y="4520148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1326594" y="4550807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Update Status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1326594" y="4975860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Mark entries as "Watched" or "Unwatched" to track your progress.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687943" y="5683329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7" name="Text 15"/>
          <p:cNvSpPr/>
          <p:nvPr/>
        </p:nvSpPr>
        <p:spPr>
          <a:xfrm>
            <a:off x="761643" y="5720179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1326594" y="5750838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Delete Entry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1326594" y="6175891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Remove titles you no longer wish to track.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687943" y="6883360"/>
            <a:ext cx="442198" cy="442198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1" name="Text 19"/>
          <p:cNvSpPr/>
          <p:nvPr/>
        </p:nvSpPr>
        <p:spPr>
          <a:xfrm>
            <a:off x="761643" y="6920210"/>
            <a:ext cx="29479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300" dirty="0"/>
          </a:p>
        </p:txBody>
      </p:sp>
      <p:sp>
        <p:nvSpPr>
          <p:cNvPr id="22" name="Text 20"/>
          <p:cNvSpPr/>
          <p:nvPr/>
        </p:nvSpPr>
        <p:spPr>
          <a:xfrm>
            <a:off x="1326594" y="6950869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Filter Options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1326594" y="7375922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Organize your view by filtering entries by "Movie" or "Web Series" type, or by "Watched" / "Unwatched" status.</a:t>
            </a:r>
            <a:endParaRPr lang="en-US" sz="1500" dirty="0"/>
          </a:p>
        </p:txBody>
      </p:sp>
      <p:sp>
        <p:nvSpPr>
          <p:cNvPr id="24" name="Rectangle 23"/>
          <p:cNvSpPr/>
          <p:nvPr/>
        </p:nvSpPr>
        <p:spPr>
          <a:xfrm>
            <a:off x="12721183" y="7365442"/>
            <a:ext cx="1808734" cy="733530"/>
          </a:xfrm>
          <a:prstGeom prst="rect">
            <a:avLst/>
          </a:prstGeom>
          <a:solidFill>
            <a:srgbClr val="1B1C1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089" y="1042392"/>
            <a:ext cx="4958715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Database Structure: The Watchlist Table</a:t>
            </a: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715089" y="1770221"/>
            <a:ext cx="1320022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application's data is securely stored in a MySQL database, organized within a single </a:t>
            </a: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watchlist</a:t>
            </a: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table designed for clarity and efficiency.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5089" y="2334458"/>
            <a:ext cx="13200221" cy="4852749"/>
          </a:xfrm>
          <a:prstGeom prst="roundRect">
            <a:avLst>
              <a:gd name="adj" fmla="val 63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22709" y="2342078"/>
            <a:ext cx="13184981" cy="58709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27021" y="2472214"/>
            <a:ext cx="2224564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Column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567827" y="2472214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Type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864072" y="2472214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Description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160318" y="2472214"/>
            <a:ext cx="156150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Constraints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138065" y="2472214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Example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22709" y="2929176"/>
            <a:ext cx="13184981" cy="9139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27021" y="3059311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id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567827" y="3059311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64072" y="3059311"/>
            <a:ext cx="2880003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Unique identifier for each entry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160318" y="3059311"/>
            <a:ext cx="1561505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Primary Key, Auto-increment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138065" y="3059311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1, 2, 3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22709" y="3843099"/>
            <a:ext cx="13184981" cy="5947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27021" y="3973235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title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567827" y="3973235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VARCHAR(255)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864072" y="3973235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Title of the movie/web series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160318" y="3973235"/>
            <a:ext cx="156150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NOT NULL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138065" y="3973235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"Inception"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22709" y="4437817"/>
            <a:ext cx="13184981" cy="9139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927021" y="4567952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type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567827" y="4567952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ENUM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64072" y="4567952"/>
            <a:ext cx="2880003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Specifies if it's a movie or web series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160318" y="4567952"/>
            <a:ext cx="1561505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('Movie', 'Web Series')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138065" y="4567952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"Movie"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22709" y="5351740"/>
            <a:ext cx="13184981" cy="9139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927021" y="5481876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status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567827" y="5481876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ENUM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864072" y="5481876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Current viewing status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160318" y="5481876"/>
            <a:ext cx="1561505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('Watched', 'Unwatched')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2138065" y="5481876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"Unwatched"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22709" y="6265664"/>
            <a:ext cx="13184981" cy="9139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927021" y="6395799"/>
            <a:ext cx="2224564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rating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567827" y="6395799"/>
            <a:ext cx="288000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864072" y="6395799"/>
            <a:ext cx="2880003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User's rating (1-5 stars)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0160318" y="6395799"/>
            <a:ext cx="1561505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Optional (NULLable)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2138065" y="6395799"/>
            <a:ext cx="156531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12721183" y="7365442"/>
            <a:ext cx="1808734" cy="733530"/>
          </a:xfrm>
          <a:prstGeom prst="rect">
            <a:avLst/>
          </a:prstGeom>
          <a:solidFill>
            <a:srgbClr val="1B1C1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53095"/>
            <a:ext cx="38691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This Project is Valuable</a:t>
            </a:r>
            <a:endParaRPr lang="en-US" sz="2200" dirty="0"/>
          </a:p>
        </p:txBody>
      </p:sp>
      <p:sp>
        <p:nvSpPr>
          <p:cNvPr id="4" name="Shape 1"/>
          <p:cNvSpPr/>
          <p:nvPr/>
        </p:nvSpPr>
        <p:spPr>
          <a:xfrm>
            <a:off x="6280190" y="1902738"/>
            <a:ext cx="3664744" cy="2766298"/>
          </a:xfrm>
          <a:prstGeom prst="roundRect">
            <a:avLst>
              <a:gd name="adj" fmla="val 5289"/>
            </a:avLst>
          </a:prstGeom>
          <a:solidFill>
            <a:srgbClr val="1B1C1D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872258"/>
            <a:ext cx="3664744" cy="12192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2340" y="1562576"/>
            <a:ext cx="680442" cy="680442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6414" y="1732717"/>
            <a:ext cx="272177" cy="340162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537484" y="2469713"/>
            <a:ext cx="28484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Practical Application</a:t>
            </a:r>
            <a:endParaRPr lang="en-US" sz="2200" dirty="0"/>
          </a:p>
        </p:txBody>
      </p:sp>
      <p:sp>
        <p:nvSpPr>
          <p:cNvPr id="9" name="Text 3"/>
          <p:cNvSpPr/>
          <p:nvPr/>
        </p:nvSpPr>
        <p:spPr>
          <a:xfrm>
            <a:off x="6537484" y="2960132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Offers a tangible solution for organizing and tracking personal watch history, a common user need.</a:t>
            </a:r>
            <a:endParaRPr lang="en-US" sz="1750" dirty="0"/>
          </a:p>
        </p:txBody>
      </p:sp>
      <p:sp>
        <p:nvSpPr>
          <p:cNvPr id="10" name="Shape 4"/>
          <p:cNvSpPr/>
          <p:nvPr/>
        </p:nvSpPr>
        <p:spPr>
          <a:xfrm>
            <a:off x="10171748" y="1902738"/>
            <a:ext cx="3664863" cy="2766298"/>
          </a:xfrm>
          <a:prstGeom prst="roundRect">
            <a:avLst>
              <a:gd name="adj" fmla="val 5289"/>
            </a:avLst>
          </a:prstGeom>
          <a:solidFill>
            <a:srgbClr val="1B1C1D"/>
          </a:solidFill>
          <a:ln/>
        </p:spPr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1748" y="1872258"/>
            <a:ext cx="3664863" cy="121920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63898" y="1562576"/>
            <a:ext cx="680442" cy="680442"/>
          </a:xfrm>
          <a:prstGeom prst="rect">
            <a:avLst/>
          </a:prstGeom>
        </p:spPr>
      </p:pic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7971" y="1732717"/>
            <a:ext cx="272177" cy="340162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10429042" y="2469713"/>
            <a:ext cx="29646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Full-Stack Integration</a:t>
            </a:r>
            <a:endParaRPr lang="en-US" sz="2200" dirty="0"/>
          </a:p>
        </p:txBody>
      </p:sp>
      <p:sp>
        <p:nvSpPr>
          <p:cNvPr id="15" name="Text 6"/>
          <p:cNvSpPr/>
          <p:nvPr/>
        </p:nvSpPr>
        <p:spPr>
          <a:xfrm>
            <a:off x="10429042" y="2960132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Demonstrates essential integration skills between Java GUI (Swing) and a relational database (MySQL).</a:t>
            </a:r>
            <a:endParaRPr lang="en-US" sz="1750" dirty="0"/>
          </a:p>
        </p:txBody>
      </p:sp>
      <p:sp>
        <p:nvSpPr>
          <p:cNvPr id="16" name="Shape 7"/>
          <p:cNvSpPr/>
          <p:nvPr/>
        </p:nvSpPr>
        <p:spPr>
          <a:xfrm>
            <a:off x="6280190" y="5236012"/>
            <a:ext cx="7556421" cy="2040493"/>
          </a:xfrm>
          <a:prstGeom prst="roundRect">
            <a:avLst>
              <a:gd name="adj" fmla="val 7170"/>
            </a:avLst>
          </a:prstGeom>
          <a:solidFill>
            <a:srgbClr val="1B1C1D"/>
          </a:solidFill>
          <a:ln/>
        </p:spPr>
      </p:sp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80190" y="5205532"/>
            <a:ext cx="7556421" cy="121920"/>
          </a:xfrm>
          <a:prstGeom prst="rect">
            <a:avLst/>
          </a:prstGeom>
        </p:spPr>
      </p:pic>
      <p:pic>
        <p:nvPicPr>
          <p:cNvPr id="18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8179" y="4895850"/>
            <a:ext cx="680442" cy="680442"/>
          </a:xfrm>
          <a:prstGeom prst="rect">
            <a:avLst/>
          </a:prstGeom>
        </p:spPr>
      </p:pic>
      <p:pic>
        <p:nvPicPr>
          <p:cNvPr id="19" name="Image 9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22252" y="5065990"/>
            <a:ext cx="272177" cy="340162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6537484" y="58029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Skill Enhancement</a:t>
            </a:r>
            <a:endParaRPr lang="en-US" sz="2200" dirty="0"/>
          </a:p>
        </p:txBody>
      </p:sp>
      <p:sp>
        <p:nvSpPr>
          <p:cNvPr id="21" name="Text 9"/>
          <p:cNvSpPr/>
          <p:nvPr/>
        </p:nvSpPr>
        <p:spPr>
          <a:xfrm>
            <a:off x="6537484" y="6293406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hands-on experience with CRUD operations and refining UI/UX design principles in a desktop environment.</a:t>
            </a:r>
            <a:endParaRPr lang="en-US" sz="1750" dirty="0"/>
          </a:p>
        </p:txBody>
      </p:sp>
      <p:sp>
        <p:nvSpPr>
          <p:cNvPr id="22" name="Rectangle 21"/>
          <p:cNvSpPr/>
          <p:nvPr/>
        </p:nvSpPr>
        <p:spPr>
          <a:xfrm>
            <a:off x="12721183" y="7365442"/>
            <a:ext cx="1808734" cy="733530"/>
          </a:xfrm>
          <a:prstGeom prst="rect">
            <a:avLst/>
          </a:prstGeom>
          <a:solidFill>
            <a:srgbClr val="1B1C1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61153"/>
            <a:ext cx="810267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Conclusion: A Stepping Stone for Java Developers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44007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Watchlist Manager is more than just a simple application; it's a complete, functional mini-desktop project that serves as an excellent learning resource.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4210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 effectively showcases the integration of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frontend (Java Swing)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and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backend (MySQL)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components.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632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Ideal for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beginners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looking to solidify their understanding of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Java and MySQL development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through a practical example.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054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architecture is designed for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scalability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, allowing for future upgrades and advanced feature enhancements.</a:t>
            </a:r>
            <a:endParaRPr lang="en-US" sz="1750" dirty="0"/>
          </a:p>
        </p:txBody>
      </p:sp>
      <p:sp>
        <p:nvSpPr>
          <p:cNvPr id="7" name="Rectangle 6"/>
          <p:cNvSpPr/>
          <p:nvPr/>
        </p:nvSpPr>
        <p:spPr>
          <a:xfrm>
            <a:off x="12721183" y="7365442"/>
            <a:ext cx="1808734" cy="733530"/>
          </a:xfrm>
          <a:prstGeom prst="rect">
            <a:avLst/>
          </a:prstGeom>
          <a:solidFill>
            <a:srgbClr val="1B1C1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463</Words>
  <Application>Microsoft Office PowerPoint</Application>
  <PresentationFormat>Custom</PresentationFormat>
  <Paragraphs>78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Prata</vt:lpstr>
      <vt:lpstr>Raleway</vt:lpstr>
      <vt:lpstr>Consolas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Admin</cp:lastModifiedBy>
  <cp:revision>2</cp:revision>
  <dcterms:created xsi:type="dcterms:W3CDTF">2025-08-03T15:33:30Z</dcterms:created>
  <dcterms:modified xsi:type="dcterms:W3CDTF">2025-08-08T11:47:14Z</dcterms:modified>
</cp:coreProperties>
</file>